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5122525" cy="10693400"/>
  <p:notesSz cx="6858000" cy="9144000"/>
  <p:defaultTextStyle>
    <a:defPPr>
      <a:defRPr lang="de-DE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59">
          <p15:clr>
            <a:srgbClr val="A4A3A4"/>
          </p15:clr>
        </p15:guide>
        <p15:guide id="2" pos="23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cia, Natalia Thüringer Landgesellschaft mbH" initials="GNT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3" d="100"/>
          <a:sy n="73" d="100"/>
        </p:scale>
        <p:origin x="234" y="1908"/>
      </p:cViewPr>
      <p:guideLst>
        <p:guide orient="horz" pos="3459"/>
        <p:guide pos="23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5T17:57:24.008" idx="2">
    <p:pos x="9526" y="5182"/>
    <p:text>Here type in the information related to your institution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4190" y="3321887"/>
            <a:ext cx="12854146" cy="22921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68379" y="6059593"/>
            <a:ext cx="10585768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74-2A80-4BF1-888F-C5611F7DC94F}" type="datetimeFigureOut">
              <a:rPr lang="de-AT" smtClean="0"/>
              <a:pPr/>
              <a:t>03.01.2017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0615-8C1B-4BE0-AF08-0AB4B1FCAEA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19668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74-2A80-4BF1-888F-C5611F7DC94F}" type="datetimeFigureOut">
              <a:rPr lang="de-AT" smtClean="0"/>
              <a:pPr/>
              <a:t>03.01.2017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0615-8C1B-4BE0-AF08-0AB4B1FCAEA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96783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5350941" y="599029"/>
            <a:ext cx="4762545" cy="1277514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58052" y="599029"/>
            <a:ext cx="14040844" cy="1277514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74-2A80-4BF1-888F-C5611F7DC94F}" type="datetimeFigureOut">
              <a:rPr lang="de-AT" smtClean="0"/>
              <a:pPr/>
              <a:t>03.01.2017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0615-8C1B-4BE0-AF08-0AB4B1FCAEA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40735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74-2A80-4BF1-888F-C5611F7DC94F}" type="datetimeFigureOut">
              <a:rPr lang="de-AT" smtClean="0"/>
              <a:pPr/>
              <a:t>03.01.2017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0615-8C1B-4BE0-AF08-0AB4B1FCAEA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04386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4575" y="6871501"/>
            <a:ext cx="1285414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94575" y="4532320"/>
            <a:ext cx="12854146" cy="233918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74-2A80-4BF1-888F-C5611F7DC94F}" type="datetimeFigureOut">
              <a:rPr lang="de-AT" smtClean="0"/>
              <a:pPr/>
              <a:t>03.01.2017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0615-8C1B-4BE0-AF08-0AB4B1FCAEA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96605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58054" y="3492683"/>
            <a:ext cx="9401694" cy="988149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711789" y="3492683"/>
            <a:ext cx="9401695" cy="988149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74-2A80-4BF1-888F-C5611F7DC94F}" type="datetimeFigureOut">
              <a:rPr lang="de-AT" smtClean="0"/>
              <a:pPr/>
              <a:t>03.01.2017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0615-8C1B-4BE0-AF08-0AB4B1FCAEA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72290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127" y="2393640"/>
            <a:ext cx="6681741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127" y="3391195"/>
            <a:ext cx="6681741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682034" y="2393640"/>
            <a:ext cx="6684366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682034" y="3391195"/>
            <a:ext cx="6684366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74-2A80-4BF1-888F-C5611F7DC94F}" type="datetimeFigureOut">
              <a:rPr lang="de-AT" smtClean="0"/>
              <a:pPr/>
              <a:t>03.01.2017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0615-8C1B-4BE0-AF08-0AB4B1FCAEA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8538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74-2A80-4BF1-888F-C5611F7DC94F}" type="datetimeFigureOut">
              <a:rPr lang="de-AT" smtClean="0"/>
              <a:pPr/>
              <a:t>03.01.2017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0615-8C1B-4BE0-AF08-0AB4B1FCAEA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05036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74-2A80-4BF1-888F-C5611F7DC94F}" type="datetimeFigureOut">
              <a:rPr lang="de-AT" smtClean="0"/>
              <a:pPr/>
              <a:t>03.01.2017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0615-8C1B-4BE0-AF08-0AB4B1FCAEA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16074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128" y="425756"/>
            <a:ext cx="4975206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12487" y="425757"/>
            <a:ext cx="8453912" cy="9126520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128" y="2237694"/>
            <a:ext cx="4975206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74-2A80-4BF1-888F-C5611F7DC94F}" type="datetimeFigureOut">
              <a:rPr lang="de-AT" smtClean="0"/>
              <a:pPr/>
              <a:t>03.01.2017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0615-8C1B-4BE0-AF08-0AB4B1FCAEA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49633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4121" y="7485381"/>
            <a:ext cx="9073515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64121" y="955475"/>
            <a:ext cx="9073515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964121" y="8369072"/>
            <a:ext cx="9073515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0174-2A80-4BF1-888F-C5611F7DC94F}" type="datetimeFigureOut">
              <a:rPr lang="de-AT" smtClean="0"/>
              <a:pPr/>
              <a:t>03.01.2017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0615-8C1B-4BE0-AF08-0AB4B1FCAEA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11323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6126" y="428232"/>
            <a:ext cx="13610273" cy="1782233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126" y="2495128"/>
            <a:ext cx="13610273" cy="7057149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6126" y="9911199"/>
            <a:ext cx="3528589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0174-2A80-4BF1-888F-C5611F7DC94F}" type="datetimeFigureOut">
              <a:rPr lang="de-AT" smtClean="0"/>
              <a:pPr/>
              <a:t>03.01.2017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66863" y="9911199"/>
            <a:ext cx="4788800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37810" y="9911199"/>
            <a:ext cx="3528589" cy="569325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00615-8C1B-4BE0-AF08-0AB4B1FCAEA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80358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00822" y="3114452"/>
            <a:ext cx="7920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700" b="1" dirty="0" smtClean="0">
                <a:solidFill>
                  <a:schemeClr val="bg1"/>
                </a:solidFill>
                <a:latin typeface="Trebuchet MS" pitchFamily="34" charset="0"/>
              </a:rPr>
              <a:t>ECRR</a:t>
            </a:r>
            <a:endParaRPr lang="de-AT" sz="57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52912" y="4050556"/>
            <a:ext cx="952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European Cultural Route of Reformation</a:t>
            </a:r>
            <a:endParaRPr lang="de-AT" sz="3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44085" y="5406429"/>
            <a:ext cx="751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>
                <a:solidFill>
                  <a:schemeClr val="bg1"/>
                </a:solidFill>
                <a:latin typeface="Trebuchet MS" pitchFamily="34" charset="0"/>
              </a:rPr>
              <a:t>This project is supported by the </a:t>
            </a:r>
            <a:r>
              <a:rPr lang="en-US" sz="2000" dirty="0" err="1">
                <a:solidFill>
                  <a:schemeClr val="bg1"/>
                </a:solidFill>
                <a:latin typeface="Trebuchet MS" pitchFamily="34" charset="0"/>
              </a:rPr>
              <a:t>Interreg</a:t>
            </a:r>
            <a:r>
              <a:rPr lang="en-US" sz="2000" dirty="0">
                <a:solidFill>
                  <a:schemeClr val="bg1"/>
                </a:solidFill>
                <a:latin typeface="Trebuchet MS" pitchFamily="34" charset="0"/>
              </a:rPr>
              <a:t> CENTRAL  EUROPE </a:t>
            </a:r>
            <a:r>
              <a:rPr lang="en-US" sz="2000" dirty="0" err="1">
                <a:solidFill>
                  <a:schemeClr val="bg1"/>
                </a:solidFill>
                <a:latin typeface="Trebuchet MS" pitchFamily="34" charset="0"/>
              </a:rPr>
              <a:t>Programme</a:t>
            </a:r>
            <a:r>
              <a:rPr lang="en-US" sz="2000" dirty="0">
                <a:solidFill>
                  <a:schemeClr val="bg1"/>
                </a:solidFill>
                <a:latin typeface="Trebuchet MS" pitchFamily="34" charset="0"/>
              </a:rPr>
              <a:t> funded under the European Regional Development Fund. </a:t>
            </a:r>
            <a:endParaRPr lang="en-US" sz="20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</a:rPr>
              <a:t>www.interreg-central.eu/ecrr</a:t>
            </a:r>
            <a:endParaRPr lang="de-AT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449694" y="8227020"/>
            <a:ext cx="3672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900" b="1" dirty="0" smtClean="0">
                <a:solidFill>
                  <a:schemeClr val="bg1"/>
                </a:solidFill>
                <a:latin typeface="Trebuchet MS" pitchFamily="34" charset="0"/>
              </a:rPr>
              <a:t>Contact</a:t>
            </a:r>
            <a:r>
              <a:rPr lang="pl-PL" sz="19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n-US" sz="1900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pl-PL" sz="1400" b="1" dirty="0" smtClean="0">
                <a:solidFill>
                  <a:schemeClr val="bg1"/>
                </a:solidFill>
                <a:latin typeface="Trebuchet MS" pitchFamily="34" charset="0"/>
              </a:rPr>
              <a:t>Lower </a:t>
            </a:r>
            <a:r>
              <a:rPr lang="pl-PL" sz="1400" b="1" dirty="0" err="1" smtClean="0">
                <a:solidFill>
                  <a:schemeClr val="bg1"/>
                </a:solidFill>
                <a:latin typeface="Trebuchet MS" pitchFamily="34" charset="0"/>
              </a:rPr>
              <a:t>Silesian</a:t>
            </a:r>
            <a:r>
              <a:rPr lang="pl-PL" sz="14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pl-PL" sz="1400" b="1" dirty="0" err="1" smtClean="0">
                <a:solidFill>
                  <a:schemeClr val="bg1"/>
                </a:solidFill>
                <a:latin typeface="Trebuchet MS" pitchFamily="34" charset="0"/>
              </a:rPr>
              <a:t>Tourist</a:t>
            </a:r>
            <a:r>
              <a:rPr lang="pl-PL" sz="14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pl-PL" sz="1400" b="1" dirty="0" err="1" smtClean="0">
                <a:solidFill>
                  <a:schemeClr val="bg1"/>
                </a:solidFill>
                <a:latin typeface="Trebuchet MS" pitchFamily="34" charset="0"/>
              </a:rPr>
              <a:t>Organization</a:t>
            </a:r>
            <a:r>
              <a:rPr lang="pl-PL" sz="14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pl-PL" sz="1400" dirty="0" smtClean="0">
                <a:solidFill>
                  <a:schemeClr val="bg1"/>
                </a:solidFill>
                <a:latin typeface="Trebuchet MS" pitchFamily="34" charset="0"/>
              </a:rPr>
              <a:t>Marek Janczyszyn</a:t>
            </a:r>
            <a:r>
              <a:rPr lang="en-US" sz="1400" dirty="0" smtClean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pl-PL" sz="1400" dirty="0" smtClean="0">
                <a:solidFill>
                  <a:schemeClr val="bg1"/>
                </a:solidFill>
                <a:latin typeface="Trebuchet MS" pitchFamily="34" charset="0"/>
              </a:rPr>
              <a:t>marek.janczyszyn@dot.org.pl</a:t>
            </a:r>
            <a:endParaRPr lang="de-AT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99509" y="7722964"/>
            <a:ext cx="2513681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000" b="1" dirty="0" smtClean="0">
                <a:latin typeface="Trebuchet MS" pitchFamily="34" charset="0"/>
              </a:rPr>
              <a:t>2.309.253,85</a:t>
            </a:r>
            <a:endParaRPr lang="de-AT" sz="2000" b="1" dirty="0">
              <a:latin typeface="Trebuchet MS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392910" y="8488064"/>
            <a:ext cx="2513681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000" b="1" dirty="0" smtClean="0">
                <a:latin typeface="Trebuchet MS" pitchFamily="34" charset="0"/>
              </a:rPr>
              <a:t>1.896.160,06</a:t>
            </a:r>
            <a:endParaRPr lang="de-AT" sz="2000" b="1" dirty="0">
              <a:latin typeface="Trebuchet MS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92910" y="9208144"/>
            <a:ext cx="251368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000" b="1" dirty="0" smtClean="0">
                <a:latin typeface="Trebuchet MS" pitchFamily="34" charset="0"/>
              </a:rPr>
              <a:t>07.2016 </a:t>
            </a:r>
            <a:r>
              <a:rPr lang="en-US" sz="2000" b="1" dirty="0">
                <a:latin typeface="Trebuchet MS" pitchFamily="34" charset="0"/>
              </a:rPr>
              <a:t>– </a:t>
            </a:r>
            <a:r>
              <a:rPr lang="en-US" sz="2000" b="1" dirty="0" smtClean="0">
                <a:latin typeface="Trebuchet MS" pitchFamily="34" charset="0"/>
              </a:rPr>
              <a:t>06.2019</a:t>
            </a:r>
            <a:endParaRPr lang="de-AT" sz="2000" b="1" dirty="0">
              <a:latin typeface="Trebuchet MS" pitchFamily="34" charset="0"/>
            </a:endParaRPr>
          </a:p>
        </p:txBody>
      </p:sp>
      <p:pic>
        <p:nvPicPr>
          <p:cNvPr id="1027" name="Picture 3" descr="M:\REGIONAL\Regionalmanagement\INTERREG\ECRR_Europaeische_Wege_der_Reformation\WPs\WP C\Information for PPs\Logos\ECRR\ECRR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0" y="108076"/>
            <a:ext cx="6000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99852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Niestandardowy</PresentationFormat>
  <Paragraphs>8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Larissa</vt:lpstr>
      <vt:lpstr>Slajd 1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iService</dc:creator>
  <cp:lastModifiedBy>biuro</cp:lastModifiedBy>
  <cp:revision>8</cp:revision>
  <dcterms:created xsi:type="dcterms:W3CDTF">2016-10-02T11:01:06Z</dcterms:created>
  <dcterms:modified xsi:type="dcterms:W3CDTF">2017-01-03T08:19:34Z</dcterms:modified>
</cp:coreProperties>
</file>